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57" r:id="rId4"/>
    <p:sldId id="258" r:id="rId5"/>
    <p:sldId id="259" r:id="rId6"/>
    <p:sldId id="260" r:id="rId7"/>
    <p:sldId id="261" r:id="rId8"/>
    <p:sldId id="262" r:id="rId9"/>
    <p:sldId id="286" r:id="rId10"/>
    <p:sldId id="287" r:id="rId11"/>
    <p:sldId id="289" r:id="rId12"/>
    <p:sldId id="290" r:id="rId13"/>
    <p:sldId id="291" r:id="rId14"/>
    <p:sldId id="293" r:id="rId15"/>
    <p:sldId id="294" r:id="rId16"/>
    <p:sldId id="295" r:id="rId17"/>
    <p:sldId id="263" r:id="rId18"/>
    <p:sldId id="264" r:id="rId19"/>
    <p:sldId id="265" r:id="rId20"/>
    <p:sldId id="266" r:id="rId21"/>
    <p:sldId id="267" r:id="rId22"/>
    <p:sldId id="268" r:id="rId23"/>
    <p:sldId id="269" r:id="rId24"/>
    <p:sldId id="270" r:id="rId25"/>
    <p:sldId id="271" r:id="rId26"/>
    <p:sldId id="272" r:id="rId27"/>
    <p:sldId id="273" r:id="rId28"/>
    <p:sldId id="274" r:id="rId29"/>
    <p:sldId id="275" r:id="rId30"/>
    <p:sldId id="276" r:id="rId31"/>
    <p:sldId id="277" r:id="rId32"/>
    <p:sldId id="278" r:id="rId33"/>
    <p:sldId id="279" r:id="rId34"/>
    <p:sldId id="280" r:id="rId35"/>
    <p:sldId id="284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 autoAdjust="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1F7FBEA-4982-63C1-1B37-C1D740644D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6B1276FE-85CA-6773-FDBD-8F01C9B328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167BD72-78A2-983C-93F3-60C89D917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E3536-13D8-4108-A813-B761C4177A81}" type="datetimeFigureOut">
              <a:rPr lang="en-ID" smtClean="0"/>
              <a:t>14/09/2022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5C92A67-A69F-D670-0B60-8AE39EC2F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89FFB56-C9A5-4AF4-7FF2-85446F470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B95B2-1343-405C-AAEA-EA1EEA3D56A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86059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B3444B7-418D-39A4-DB87-5B5A8D93E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6B2E2F9-F81E-6DF8-4D87-07320163F0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C48C03B-01F8-0093-8D8A-086819547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E3536-13D8-4108-A813-B761C4177A81}" type="datetimeFigureOut">
              <a:rPr lang="en-ID" smtClean="0"/>
              <a:t>14/09/2022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DEB23ED-AA70-3A23-23E7-1098B85A1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F531F1F-5231-A041-DB99-74AD0C8FF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B95B2-1343-405C-AAEA-EA1EEA3D56A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181797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D09CFB8-3835-D274-A863-9C109E881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8ACD2604-1319-08E6-28D6-0EE4601AD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C2085D0-F7A5-69EA-2C77-77FAF315C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E3536-13D8-4108-A813-B761C4177A81}" type="datetimeFigureOut">
              <a:rPr lang="en-ID" smtClean="0"/>
              <a:t>14/09/2022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FD25C12-DD19-C847-F8B1-5098D56D0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5D73C9C-1B6C-93DE-0A10-3BA2D46C2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B95B2-1343-405C-AAEA-EA1EEA3D56A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70112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F147BB5-F7C4-A1B0-7C91-991061BE0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9222109-0F1F-8070-73FB-10D0198F81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B790906-3838-71D9-F1AB-DFC144204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D669B1B-54C7-27C6-478A-DBA7ADD7C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E3536-13D8-4108-A813-B761C4177A81}" type="datetimeFigureOut">
              <a:rPr lang="en-ID" smtClean="0"/>
              <a:t>14/09/2022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E0024E3-DED5-5883-FC74-F0DC04146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8D24E3C-4B54-1D57-E7CB-2D366CFCF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B95B2-1343-405C-AAEA-EA1EEA3D56A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93339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B21CA-EEF6-55CB-9C07-5CDAD3F3E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832116D5-95C9-6B45-0FF2-F10692B69B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5B68331D-7B38-DF02-6BFC-968CBEC9CC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6FCF614D-9E7F-E510-35F8-F72EBCDA6D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039E0B7-E4DC-CB00-92AA-4F6D9D669C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88C0EF14-CF20-CAD6-3562-1D8BD22E6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E3536-13D8-4108-A813-B761C4177A81}" type="datetimeFigureOut">
              <a:rPr lang="en-ID" smtClean="0"/>
              <a:t>14/09/2022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EB30C007-8A21-23F0-75E6-A7654B116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A931CD9B-F83C-E1E6-AE83-41D57D446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B95B2-1343-405C-AAEA-EA1EEA3D56A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93064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1F1DD7A-931F-549E-8798-5B5E73378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BF5EE31D-9823-92A6-92B1-C1BFAB8A2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E3536-13D8-4108-A813-B761C4177A81}" type="datetimeFigureOut">
              <a:rPr lang="en-ID" smtClean="0"/>
              <a:t>14/09/2022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C0EF8AC-C1FD-B92F-0F60-2060AFBEA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999AC960-8C6D-D295-F70C-DC23061D2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B95B2-1343-405C-AAEA-EA1EEA3D56A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37521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A784CF1E-42A1-879C-4447-B5C9BA6FF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E3536-13D8-4108-A813-B761C4177A81}" type="datetimeFigureOut">
              <a:rPr lang="en-ID" smtClean="0"/>
              <a:t>14/09/2022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5A513E4F-E90B-EBFA-9902-997E5CC33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71279252-1640-20F9-CEC3-7891D1388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B95B2-1343-405C-AAEA-EA1EEA3D56A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351501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6A5BCF2-6BF3-80C5-6A54-BFC3D37FD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319C45-6645-9C5D-4474-7B6660DA18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7202D93-FF54-E7D6-43FC-C58BB0B992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0AEA7A0-880A-E27A-F6D7-00CE06C80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E3536-13D8-4108-A813-B761C4177A81}" type="datetimeFigureOut">
              <a:rPr lang="en-ID" smtClean="0"/>
              <a:t>14/09/2022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A98CA0B-3EBD-D41E-5AC2-B902ABE8D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34EA6D2-69A4-ADED-C379-312C3659F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B95B2-1343-405C-AAEA-EA1EEA3D56A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37320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6D0A4ED-201B-57AE-E876-A376A1026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1FF4A7A1-AE67-0FE2-A57E-A5156AA269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76179482-6137-6D13-FA6C-FD035BAF47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9390D09-4DA7-BFD2-087B-ECFE03DCF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E3536-13D8-4108-A813-B761C4177A81}" type="datetimeFigureOut">
              <a:rPr lang="en-ID" smtClean="0"/>
              <a:t>14/09/2022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61AD515-15B9-ADF1-53CB-35ED8E6A5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4457E62-95DB-14D1-9B85-25FA42A0E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B95B2-1343-405C-AAEA-EA1EEA3D56A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70420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1D6033E-8E85-1894-EA14-77544BD0A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75A4786-CFE5-5943-9242-768F0C8625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4C9DEBF-0532-F7F6-25AE-665DF7D51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E3536-13D8-4108-A813-B761C4177A81}" type="datetimeFigureOut">
              <a:rPr lang="en-ID" smtClean="0"/>
              <a:t>14/09/2022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BF52FE-E243-DB68-18EC-9AF0238C9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0218F44-590D-AE86-8171-C23C8052A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B95B2-1343-405C-AAEA-EA1EEA3D56A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97160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CA8835CD-4AD2-3478-18F7-4FCF568031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8B29D5AA-17F3-B96E-FC6E-53F8E78861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C31D2F1-E2A8-4723-F80C-6FD4AD209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E3536-13D8-4108-A813-B761C4177A81}" type="datetimeFigureOut">
              <a:rPr lang="en-ID" smtClean="0"/>
              <a:t>14/09/2022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81E29AB-9893-E2C1-6E40-51845DAB2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3F3EA22-6504-57D5-B70C-9DC793B48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B95B2-1343-405C-AAEA-EA1EEA3D56A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1562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ACD0EB9D-FB7E-7374-2D00-CFCB8543C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B0851FB-AD8E-9ADF-6639-55ED1E8A5D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7F4BC8A-3E89-3A80-DD34-32DF039F27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E3536-13D8-4108-A813-B761C4177A81}" type="datetimeFigureOut">
              <a:rPr lang="en-ID" smtClean="0"/>
              <a:t>14/09/2022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8B0241D-C184-B662-53AB-2CD89BB4DA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2E4FA0-0DF1-0197-F587-3D59729882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B95B2-1343-405C-AAEA-EA1EEA3D56A9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76577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10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0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99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06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2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35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98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84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995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84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178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867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2324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4444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6460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0372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325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991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7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51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14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32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613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18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08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586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10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313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40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90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83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61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48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84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45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1902</TotalTime>
  <Words>0</Words>
  <Application>Microsoft Office PowerPoint</Application>
  <PresentationFormat>Widescreen</PresentationFormat>
  <Paragraphs>0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Mery Astri Yanni M Yusuf</dc:creator>
  <cp:lastModifiedBy>Acer</cp:lastModifiedBy>
  <cp:revision>8</cp:revision>
  <dcterms:created xsi:type="dcterms:W3CDTF">2022-07-24T03:26:18Z</dcterms:created>
  <dcterms:modified xsi:type="dcterms:W3CDTF">2022-09-14T11:13:14Z</dcterms:modified>
</cp:coreProperties>
</file>